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2C1A-0401-7A41-9C4F-E662E0C63CE2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1315-25EF-EC48-9C72-030F6E14071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2C1A-0401-7A41-9C4F-E662E0C63CE2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1315-25EF-EC48-9C72-030F6E1407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2C1A-0401-7A41-9C4F-E662E0C63CE2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1315-25EF-EC48-9C72-030F6E1407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2C1A-0401-7A41-9C4F-E662E0C63CE2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1315-25EF-EC48-9C72-030F6E140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2C1A-0401-7A41-9C4F-E662E0C63CE2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1315-25EF-EC48-9C72-030F6E140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2C1A-0401-7A41-9C4F-E662E0C63CE2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1315-25EF-EC48-9C72-030F6E140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2C1A-0401-7A41-9C4F-E662E0C63CE2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1315-25EF-EC48-9C72-030F6E140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2C1A-0401-7A41-9C4F-E662E0C63CE2}" type="datetimeFigureOut">
              <a:rPr lang="en-US" smtClean="0"/>
              <a:t>4/9/14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1315-25EF-EC48-9C72-030F6E140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2C1A-0401-7A41-9C4F-E662E0C63CE2}" type="datetimeFigureOut">
              <a:rPr lang="en-US" smtClean="0"/>
              <a:t>4/9/14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1315-25EF-EC48-9C72-030F6E140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2C1A-0401-7A41-9C4F-E662E0C63CE2}" type="datetimeFigureOut">
              <a:rPr lang="en-US" smtClean="0"/>
              <a:t>4/9/14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1315-25EF-EC48-9C72-030F6E140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2C1A-0401-7A41-9C4F-E662E0C63CE2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1315-25EF-EC48-9C72-030F6E140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A2BE2C1A-0401-7A41-9C4F-E662E0C63CE2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7B51315-25EF-EC48-9C72-030F6E140716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ohenC@nvnet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eatch?v=nnLZkhBfr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Ms. Cohen </a:t>
            </a:r>
            <a:br>
              <a:rPr lang="en-US" dirty="0" smtClean="0"/>
            </a:br>
            <a:r>
              <a:rPr lang="en-US" dirty="0" smtClean="0"/>
              <a:t>Physical Education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CohenC@nvnet.org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3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280160"/>
            <a:ext cx="7716837" cy="1447800"/>
          </a:xfrm>
        </p:spPr>
        <p:txBody>
          <a:bodyPr/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Goals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678" y="2973436"/>
            <a:ext cx="6827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promote positive self-esteem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592" y="4514365"/>
            <a:ext cx="419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0678" y="3777436"/>
            <a:ext cx="7752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improve each students physical fitness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678" y="4498976"/>
            <a:ext cx="832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provide opportunities to utilize cooperation, teamwork, and leadership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678" y="5653138"/>
            <a:ext cx="7464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establish a foundation for a lifetime of activity and involvement 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32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and Procedures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2971800"/>
            <a:ext cx="8318500" cy="32512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is strongly suggested that students bring a change of clothes for Physical Education class. </a:t>
            </a:r>
          </a:p>
          <a:p>
            <a:pPr lv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Students should dress quickly to allow for maximum time for class.</a:t>
            </a:r>
          </a:p>
          <a:p>
            <a:pPr lv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a student needs to be excused from a single class a note from a parent or guardian is acceptable.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9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and Procedures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3012142"/>
            <a:ext cx="8636000" cy="3388658"/>
          </a:xfrm>
        </p:spPr>
        <p:txBody>
          <a:bodyPr>
            <a:normAutofit fontScale="92500"/>
          </a:bodyPr>
          <a:lstStyle/>
          <a:p>
            <a:pPr lvl="0"/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a student is out for more than one class a doctors note is required and 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to </a:t>
            </a:r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 given to Mrs. McDermott. </a:t>
            </a:r>
          </a:p>
          <a:p>
            <a:pPr lvl="0"/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student who excused for one week or longer will be given an in-class assignment on the activity being covered. </a:t>
            </a:r>
          </a:p>
          <a:p>
            <a:pPr lvl="0"/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STUDENTS WILL WEAR APPROPRIATE 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CLOTHING.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(Sneakers with rubber soles and laces and athletic clothing)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003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Permitted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4430058"/>
          </a:xfrm>
        </p:spPr>
        <p:txBody>
          <a:bodyPr>
            <a:normAutofit/>
          </a:bodyPr>
          <a:lstStyle/>
          <a:p>
            <a:pPr lvl="1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GUM </a:t>
            </a:r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9250" lvl="1" indent="0">
              <a:buNone/>
            </a:pPr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Jeans</a:t>
            </a:r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9250" lvl="1" indent="0">
              <a:buNone/>
            </a:pP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CANDY</a:t>
            </a:r>
          </a:p>
          <a:p>
            <a:pPr marL="349250" lvl="1" indent="0">
              <a:buNone/>
            </a:pP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HATS</a:t>
            </a:r>
          </a:p>
          <a:p>
            <a:pPr marL="349250" lvl="1" indent="0">
              <a:buNone/>
            </a:pP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/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JEWELRY- ONLY POSTS AND SMALL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HOOP EARRINGS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16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31895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Students will be graded as follows for each unit:</a:t>
            </a:r>
          </a:p>
          <a:p>
            <a:pPr lvl="4"/>
            <a:r>
              <a:rPr lang="en-US" dirty="0" smtClean="0"/>
              <a:t>20% of the grade will be based upon coming prepared to class.</a:t>
            </a:r>
          </a:p>
          <a:p>
            <a:pPr lvl="4"/>
            <a:r>
              <a:rPr lang="en-US" dirty="0" smtClean="0"/>
              <a:t>10% of the grade will be based upon the results of assessments (</a:t>
            </a:r>
            <a:r>
              <a:rPr lang="en-US" dirty="0" err="1"/>
              <a:t>F</a:t>
            </a:r>
            <a:r>
              <a:rPr lang="en-US" dirty="0" err="1" smtClean="0"/>
              <a:t>itnessGram</a:t>
            </a:r>
            <a:r>
              <a:rPr lang="en-US" dirty="0" smtClean="0"/>
              <a:t> and written assessments where applicable). </a:t>
            </a:r>
          </a:p>
          <a:p>
            <a:pPr lvl="4"/>
            <a:r>
              <a:rPr lang="en-US" dirty="0"/>
              <a:t>1</a:t>
            </a:r>
            <a:r>
              <a:rPr lang="en-US" dirty="0" smtClean="0"/>
              <a:t>0% of the grade will be based upon class behavior, both towards their classmates and myself.</a:t>
            </a:r>
          </a:p>
          <a:p>
            <a:pPr lvl="4"/>
            <a:r>
              <a:rPr lang="en-US" dirty="0"/>
              <a:t>6</a:t>
            </a:r>
            <a:r>
              <a:rPr lang="en-US" smtClean="0"/>
              <a:t>0</a:t>
            </a:r>
            <a:r>
              <a:rPr lang="en-US" dirty="0" smtClean="0"/>
              <a:t>% of the grade will be based upon class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136215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Physical 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Rope System </a:t>
            </a:r>
          </a:p>
          <a:p>
            <a:r>
              <a:rPr lang="en-US" dirty="0" smtClean="0">
                <a:hlinkClick r:id="rId2"/>
              </a:rPr>
              <a:t>Battle Ropes</a:t>
            </a:r>
            <a:r>
              <a:rPr lang="en-US" dirty="0" smtClean="0"/>
              <a:t> demonstration</a:t>
            </a:r>
          </a:p>
          <a:p>
            <a:r>
              <a:rPr lang="en-US" dirty="0" smtClean="0"/>
              <a:t>A New Dance Curriculum </a:t>
            </a:r>
          </a:p>
          <a:p>
            <a:r>
              <a:rPr lang="en-US" dirty="0" err="1" smtClean="0"/>
              <a:t>FitnessGram</a:t>
            </a:r>
            <a:r>
              <a:rPr lang="en-US" dirty="0" smtClean="0"/>
              <a:t> instead of Presidential Fitness Test</a:t>
            </a:r>
          </a:p>
          <a:p>
            <a:endParaRPr lang="en-US" sz="9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2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FitnessGram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FITNESSGRAM physical fitness assessment program includes a variety of </a:t>
            </a:r>
            <a:r>
              <a:rPr lang="en-US" dirty="0" smtClean="0"/>
              <a:t>health related</a:t>
            </a:r>
            <a:r>
              <a:rPr lang="en-US" dirty="0"/>
              <a:t> </a:t>
            </a:r>
            <a:r>
              <a:rPr lang="en-US" dirty="0" smtClean="0"/>
              <a:t>physical </a:t>
            </a:r>
            <a:r>
              <a:rPr lang="en-US" dirty="0"/>
              <a:t>fitness tests designed to assess cardiovascular fitness, body composition</a:t>
            </a:r>
            <a:r>
              <a:rPr lang="en-US" dirty="0" smtClean="0"/>
              <a:t>, muscle </a:t>
            </a:r>
            <a:r>
              <a:rPr lang="en-US" dirty="0"/>
              <a:t>strength, muscular endurance, and flexibility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5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Aerobic Capacity- The Pacer Test- </a:t>
            </a:r>
          </a:p>
          <a:p>
            <a:r>
              <a:rPr lang="en-US" dirty="0" smtClean="0"/>
              <a:t>Body Composition- Body Max Index</a:t>
            </a:r>
          </a:p>
          <a:p>
            <a:r>
              <a:rPr lang="en-US" dirty="0" smtClean="0"/>
              <a:t>Abdominal Strength &amp; Endurance- Curl Ups</a:t>
            </a:r>
          </a:p>
          <a:p>
            <a:r>
              <a:rPr lang="en-US" dirty="0" smtClean="0"/>
              <a:t>Trunk Extensor Strength &amp; Flexibility- Trunk Lift</a:t>
            </a:r>
          </a:p>
          <a:p>
            <a:r>
              <a:rPr lang="en-US" dirty="0" smtClean="0"/>
              <a:t>Upper Body Strength &amp; Endurance- 90 Degree Push-ups </a:t>
            </a:r>
          </a:p>
          <a:p>
            <a:r>
              <a:rPr lang="en-US" dirty="0" smtClean="0"/>
              <a:t>Flexibility- Back Saver Sit &amp; 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1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Macintosh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Sky</vt:lpstr>
      <vt:lpstr>Ms. Cohen  Physical Education </vt:lpstr>
      <vt:lpstr>Goals</vt:lpstr>
      <vt:lpstr>Rules and Procedures </vt:lpstr>
      <vt:lpstr>Rules and Procedures Continued </vt:lpstr>
      <vt:lpstr>Not Permitted in Class</vt:lpstr>
      <vt:lpstr>Grading</vt:lpstr>
      <vt:lpstr>Changes in Physical Education </vt:lpstr>
      <vt:lpstr>FitnessGram</vt:lpstr>
      <vt:lpstr>Testing Activities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Cohen  Physical Education </dc:title>
  <dc:creator>Christina</dc:creator>
  <cp:lastModifiedBy>Christina</cp:lastModifiedBy>
  <cp:revision>1</cp:revision>
  <dcterms:created xsi:type="dcterms:W3CDTF">2014-04-09T12:43:07Z</dcterms:created>
  <dcterms:modified xsi:type="dcterms:W3CDTF">2014-04-09T12:43:50Z</dcterms:modified>
</cp:coreProperties>
</file>